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68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71935-5006-49FB-AE54-6FD9CE6E6A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02E470-AAF0-4529-821D-EFAAF14EE4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AA108C-3507-41BA-8C40-C25170C2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8F1983-B613-43F8-9ACD-ABD4FD8146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C6DF7-9CEF-4F75-8D60-E48C6743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9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69E4E-C47A-4078-AFB6-1552BAA95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0CBC4EA-87E7-4BEF-A585-7CB0E03B01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F00A9B-C9F0-4D7A-A1F5-052175028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BA6781-FE73-4FEA-9D0A-E4CCE9E39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2186F-CC3D-47DD-BE63-609B0090D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64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035767-3785-4C3D-B8CE-DA1F035E0B2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5DDDA9-3DF9-4AFB-B518-EB713F77A4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33E6AC-4A6B-48DC-95ED-14F6A880B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41C6F3-2F2D-4BE4-9B21-BD206BD6F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0DE07-3F60-412A-B5E5-5BDBB7752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30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575069-E7A7-48AE-81FB-64B26F97D1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0A94C-3E62-4F8C-8787-C66D7A3266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844921-8DE0-4F3F-B642-2E3ECBB5D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48BD0-4005-42D5-B17E-54BE1DDE9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81FC90-2D72-4FF2-B689-489A4C9F0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5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EC2FC-411F-4302-931C-90B48F901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19BE09-A2B9-4712-BC95-B6F6F2FC2B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F6D2A5-7AC3-4F60-AC2B-44A433399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2FF2D0-2457-4EFA-A636-0EF92EADB5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E0CF1-0569-46AD-B303-FE46C31C3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618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F1FFD-DA2E-45B7-9B82-EF389B3AA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29817C-05F6-453D-83B2-449F305DB6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F0D51-5A3E-46D5-809C-C1BDB29E7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8DA928-A6AD-46B1-80B3-025ACFE82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27BFC-F420-4D1D-BECF-5396A7AC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6611FC-A222-4606-B0D2-D11F8315D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573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43081-1AF5-41DA-A0FD-BC559751E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F0609-2A09-45D0-95C3-0B3607941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0BA897-D3E5-4EDA-BBC2-989AD913C5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5EEDBD-34C9-40FE-ACD8-5BF707949A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CB2B23A-9EEA-4502-A313-322FDACDF3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4234F32-0FAB-44B0-BA03-3579726B23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6276262-82BB-422F-8F2E-BA38E9182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096D8-44EF-4609-81EF-332D884D11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19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49B6E-3720-46A4-9FC5-6C1F89589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06536B-7C05-4F32-A813-934055FABA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DBA638-589E-41AF-8F87-D4CA5591A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290CBF-5B45-431F-A692-44AC74C26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96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E3C95E-C2A1-420D-B2B7-2B9CA75FC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E9B775-F9EC-4AFD-BEE4-31920A497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FB373A-D185-4111-AFA8-38E93CF49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6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4695-0B29-40ED-A25C-078BF1F8C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CB31E5-E232-42BA-92AF-75682C4D42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E51559-0880-480F-A415-932818CB80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3747B5-47F8-4572-B670-FAF735FFF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D6A02A-6D91-4B21-AC1A-C424E152A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04C7AF-0110-4245-9A16-3D032A40A8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067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2D990-0F6B-4BAA-B31D-2B4787B6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CF45B8-40B0-4348-8163-ADFCA8566D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73B62C-1226-4FD1-BA53-AEE4A7471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7D1F7-C276-438B-939C-C37792E91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85E161-D188-42B5-B815-96D0A469A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C2DD21-737F-4115-81BA-4A20379D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32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AFC5B14-0503-41F6-96CE-2935F7B9B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814060-4ADF-41A0-887C-E68A55106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D850CA-D046-43C9-8FDB-2D678DE26F4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64BCB-9B1F-454A-8E7B-8614DCA00337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101DCE-5496-4B3F-995B-400D79D49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CD686E-3E37-44E1-BFAD-A9677C7D7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EC277-D622-43F5-B760-1AFF38A831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549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eams.microsoft.com/l/team/19%3acdc47214b4b34c5ea2bf217ec6df451a%40thread.tacv2/conversations?groupId=d7982a2c-8a56-49fd-9475-86ababb6bf16&amp;tenantId=2fcc5063-f55c-4f40-b6b8-b845f6b3019f" TargetMode="External"/><Relationship Id="rId2" Type="http://schemas.openxmlformats.org/officeDocument/2006/relationships/hyperlink" Target="https://www.youtube.com/watch?v=pFt00Xk6Pxk&amp;t=4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channel/UCUbdvuyhx6-IuaRw_45S7Dg/video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E250B-7C68-475B-9921-3E6BB5B1D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Laptop Troubleshooting – fixable things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213A6-D826-49C9-950A-549EC7AE8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 1: Your computer is acting funny</a:t>
            </a:r>
          </a:p>
          <a:p>
            <a:r>
              <a:rPr lang="en-US" dirty="0"/>
              <a:t>Step 2: You go to TEAMS and find “</a:t>
            </a:r>
            <a:r>
              <a:rPr lang="en-US" b="1" dirty="0"/>
              <a:t>Student Help Desk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You may need to use a phone to access TEAMS if your computer isn’t working</a:t>
            </a:r>
          </a:p>
          <a:p>
            <a:r>
              <a:rPr lang="en-US" dirty="0"/>
              <a:t>Step 3: During business hours, message the general page about your issue. Someone will try to help you resolve the issue.</a:t>
            </a:r>
          </a:p>
          <a:p>
            <a:pPr lvl="1"/>
            <a:r>
              <a:rPr lang="en-US" dirty="0"/>
              <a:t>Issue resolved?</a:t>
            </a:r>
          </a:p>
          <a:p>
            <a:r>
              <a:rPr lang="en-US" dirty="0"/>
              <a:t>Step 4: Contact your Primary Person and let them know that your issue was not able to be resolved through TEAMS support</a:t>
            </a:r>
          </a:p>
          <a:p>
            <a:r>
              <a:rPr lang="en-US" dirty="0"/>
              <a:t>Step 5: Primary Person will coordinate with Mr. Salas who will arrange a pick-up/drop-off to replace your device.</a:t>
            </a:r>
          </a:p>
        </p:txBody>
      </p:sp>
    </p:spTree>
    <p:extLst>
      <p:ext uri="{BB962C8B-B14F-4D97-AF65-F5344CB8AC3E}">
        <p14:creationId xmlns:p14="http://schemas.microsoft.com/office/powerpoint/2010/main" val="1185056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90315-293B-4BFC-BF30-657EFBE09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Laptop Troubleshooting – damaged hardware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B80301-4144-4732-8717-2298BEB08C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 1: Oh no, your computer is broken. It won’t turn on or won’t work </a:t>
            </a:r>
            <a:r>
              <a:rPr lang="en-US" b="1" dirty="0"/>
              <a:t>due to a serious issue that cannot be resolved without replacement.</a:t>
            </a:r>
          </a:p>
          <a:p>
            <a:r>
              <a:rPr lang="en-US" dirty="0"/>
              <a:t>Step 2: Be sure that this is not an issue that could be resolved through TEAMS because it is related to </a:t>
            </a:r>
            <a:r>
              <a:rPr lang="en-US" b="1" dirty="0"/>
              <a:t>hardware</a:t>
            </a:r>
            <a:r>
              <a:rPr lang="en-US" dirty="0"/>
              <a:t> not software. </a:t>
            </a:r>
          </a:p>
          <a:p>
            <a:r>
              <a:rPr lang="en-US" dirty="0"/>
              <a:t>Step 3: Contact your Primary Person that you have a broken computer</a:t>
            </a:r>
          </a:p>
          <a:p>
            <a:r>
              <a:rPr lang="en-US" dirty="0"/>
              <a:t>Step 4: Primary Person will coordinate with Mr. Salas who will arrange a pick-up/drop-off to replace your device.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83517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449EBE-A4C2-46C8-AE8F-F89AC5FE82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3601E-B664-4014-AD66-9CD090431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hlinkClick r:id="rId2"/>
              </a:rPr>
              <a:t>https://www.youtube.com/watch?v=pFt00Xk6Pxk&amp;t=4s</a:t>
            </a:r>
            <a:endParaRPr lang="en-US" sz="2400" dirty="0"/>
          </a:p>
          <a:p>
            <a:pPr lvl="1"/>
            <a:r>
              <a:rPr lang="en-US" dirty="0"/>
              <a:t>link to “</a:t>
            </a:r>
            <a:r>
              <a:rPr lang="en-US"/>
              <a:t>how to” video for student </a:t>
            </a:r>
            <a:r>
              <a:rPr lang="en-US" dirty="0"/>
              <a:t>help desk team </a:t>
            </a:r>
            <a:endParaRPr lang="en-US" dirty="0"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US" sz="2400" dirty="0">
                <a:hlinkClick r:id="rId3"/>
              </a:rPr>
              <a:t>h</a:t>
            </a:r>
            <a:r>
              <a:rPr lang="en-US" sz="2400" dirty="0">
                <a:hlinkClick r:id="rId3"/>
              </a:rPr>
              <a:t>ttps://teams.microsoft.com/l/team/19%3acdc47214b4b34c5ea2bf217ec6df451a%40thread.tacv2/conversations?groupId=d7982a2c-8a56-49fd-9475-86ababb6bf16&amp;tenantId=2fcc5063-f55c-4f40-b6b8-b845f6b3019f</a:t>
            </a:r>
            <a:r>
              <a:rPr lang="en-US" sz="2400" dirty="0"/>
              <a:t>  </a:t>
            </a:r>
          </a:p>
          <a:p>
            <a:pPr lvl="1"/>
            <a:r>
              <a:rPr lang="en-US" dirty="0"/>
              <a:t>link to student help desk team</a:t>
            </a:r>
          </a:p>
          <a:p>
            <a:r>
              <a:rPr lang="en-US" sz="24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https://www.youtube.com/channel/UCUbdvuyhx6-IuaRw_45S7Dg/videos</a:t>
            </a:r>
            <a:endParaRPr lang="en-US" sz="2400" u="sng" dirty="0">
              <a:solidFill>
                <a:srgbClr val="0563C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dirty="0"/>
              <a:t>link to SPS Family Support </a:t>
            </a:r>
            <a:r>
              <a:rPr lang="en-US" dirty="0" err="1"/>
              <a:t>Youtube</a:t>
            </a:r>
            <a:r>
              <a:rPr lang="en-US" dirty="0"/>
              <a:t> Page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1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299</Words>
  <Application>Microsoft Office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Laptop Troubleshooting – fixable things</vt:lpstr>
      <vt:lpstr>Laptop Troubleshooting – damaged hardware</vt:lpstr>
      <vt:lpstr>Resources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Lessard, Jeremy</dc:creator>
  <cp:lastModifiedBy>Lessard, Jeremy</cp:lastModifiedBy>
  <cp:revision>4</cp:revision>
  <dcterms:created xsi:type="dcterms:W3CDTF">2020-09-04T13:10:23Z</dcterms:created>
  <dcterms:modified xsi:type="dcterms:W3CDTF">2020-09-04T13:55:22Z</dcterms:modified>
</cp:coreProperties>
</file>